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60" r:id="rId4"/>
    <p:sldId id="264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slideViewPr>
    <p:cSldViewPr>
      <p:cViewPr varScale="1">
        <p:scale>
          <a:sx n="77" d="100"/>
          <a:sy n="77" d="100"/>
        </p:scale>
        <p:origin x="-15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D60AE2-AEA3-470B-A188-3E656DCB97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214227D-2FEE-4D94-8756-B0C726947CF0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0E24FEE-B7C5-4D1E-AFA1-2935CEE19411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C2F67F-899F-46AF-AA22-A6036435AC14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107732-29E4-4FF6-B462-7D7EB4B39083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35CD39D-C6F4-4B95-8F66-8C50CE7BA699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AB08C4-9D14-45AE-96DC-0DD9A216989B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4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4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6862EF17-6F5A-4DBD-B3C5-F5F0B58CE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75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BF7D7-1792-46D2-846F-8F7BA74693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9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66DB4-81B1-4C06-AFE2-DC9DAFFE2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77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600ED-6E97-488F-BD1D-F0A8DD762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6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E2809-BC2D-4A46-AF44-F7D18A280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79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ECC86-02CA-42BC-8325-8F149A9D13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94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97759-FB1F-4632-A544-1F537B0711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31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D9E92-35FB-4F2F-BC4D-C1E972359C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22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EF57C-FFAA-43B2-B3CF-52318E040D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2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702EB-69ED-4F6B-A20E-18AC98F92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71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21780-CC04-4FD6-8A90-31E65C577E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29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819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7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821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21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22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23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24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25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918434-9807-46AE-9B85-DF89CA254B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Developing a </a:t>
            </a:r>
            <a:r>
              <a:rPr lang="en-US" dirty="0" err="1">
                <a:cs typeface="+mj-cs"/>
              </a:rPr>
              <a:t>Missional</a:t>
            </a:r>
            <a:r>
              <a:rPr lang="en-US" dirty="0">
                <a:cs typeface="+mj-cs"/>
              </a:rPr>
              <a:t> Church: The </a:t>
            </a:r>
            <a:r>
              <a:rPr lang="en-US">
                <a:cs typeface="+mj-cs"/>
              </a:rPr>
              <a:t>Jesus Way</a:t>
            </a:r>
            <a:endParaRPr lang="en-US" dirty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Gustavo Crocker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Old Wineskins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/>
              <a:t> Epidemics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7772400" cy="4438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cs typeface="+mn-cs"/>
              </a:rPr>
              <a:t>Templeitis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Everything happens inside the building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Church = building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cs typeface="+mn-cs"/>
              </a:rPr>
              <a:t>Clergytis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The pastor does everything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The pastor is the church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cs typeface="+mn-cs"/>
              </a:rPr>
              <a:t>Believeritis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The church exists to feed the believer only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The believer is a customer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cs typeface="+mn-cs"/>
              </a:rPr>
              <a:t>Structuritis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The form is more important than the function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Focus on what we do and not who we 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>
                <a:cs typeface="+mn-cs"/>
              </a:rPr>
              <a:t>SDD (Spiritual Deficit Disorder)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Jesus outside of the 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bldLvl="4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Church Development Approaches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Schwartz’ Natural Church Development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Crocker’s Holistic Development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Nazarene Essentials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Revelation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E23B-4916-4849-B44B-B259503B4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Schwartz’ Natural Church Development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38A362-8135-9048-A144-F233B9DBB9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EB8A3-5953-714C-BB46-CCB85E4B84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Empowering Leadership</a:t>
            </a:r>
          </a:p>
          <a:p>
            <a:r>
              <a:rPr lang="en-US" sz="2800" dirty="0"/>
              <a:t>Gift-oriented Ministry</a:t>
            </a:r>
          </a:p>
          <a:p>
            <a:r>
              <a:rPr lang="en-US" sz="2800" dirty="0"/>
              <a:t>Passionate Spirituality </a:t>
            </a:r>
          </a:p>
          <a:p>
            <a:r>
              <a:rPr lang="en-US" sz="2800" dirty="0"/>
              <a:t>Functional Structures</a:t>
            </a:r>
          </a:p>
          <a:p>
            <a:endParaRPr lang="en-US" sz="2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DB3C64C-234D-1F4B-983E-A2B8900B7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F6FF619-5776-DC45-810D-8488F6B7F97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/>
              <a:t>Inspiring Worship Service</a:t>
            </a:r>
          </a:p>
          <a:p>
            <a:r>
              <a:rPr lang="en-US" sz="2800" dirty="0"/>
              <a:t>Holistic Small Groups</a:t>
            </a:r>
          </a:p>
          <a:p>
            <a:r>
              <a:rPr lang="en-US" sz="2800" dirty="0"/>
              <a:t>Need-oriented Evangelism</a:t>
            </a:r>
          </a:p>
          <a:p>
            <a:r>
              <a:rPr lang="en-US" sz="2800" dirty="0"/>
              <a:t>Loving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25902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1259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Holism: Growth in all areas (Luke 2:52)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43364"/>
            <a:ext cx="7772400" cy="435263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000" dirty="0">
                <a:latin typeface="Arial" panose="020B0604020202020204" pitchFamily="34" charset="0"/>
              </a:rPr>
              <a:t>“</a:t>
            </a:r>
            <a:r>
              <a:rPr lang="en-US" altLang="ja-JP" sz="2000" dirty="0"/>
              <a:t>Growing in wisdom</a:t>
            </a:r>
            <a:r>
              <a:rPr lang="ja-JP" altLang="en-US" sz="2000" dirty="0">
                <a:latin typeface="Arial" panose="020B0604020202020204" pitchFamily="34" charset="0"/>
              </a:rPr>
              <a:t>”</a:t>
            </a:r>
            <a:r>
              <a:rPr lang="en-US" altLang="ja-JP" sz="2000" dirty="0"/>
              <a:t>—Internal growth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Discipleship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Fellowship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Stewardship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000" dirty="0">
                <a:latin typeface="Arial" panose="020B0604020202020204" pitchFamily="34" charset="0"/>
              </a:rPr>
              <a:t>“</a:t>
            </a:r>
            <a:r>
              <a:rPr lang="en-US" altLang="ja-JP" sz="2000" dirty="0"/>
              <a:t>Growing in stature</a:t>
            </a:r>
            <a:r>
              <a:rPr lang="ja-JP" altLang="en-US" sz="2000" dirty="0">
                <a:latin typeface="Arial" panose="020B0604020202020204" pitchFamily="34" charset="0"/>
              </a:rPr>
              <a:t>”</a:t>
            </a:r>
            <a:r>
              <a:rPr lang="en-US" altLang="ja-JP" sz="2000" dirty="0"/>
              <a:t>—External growth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Evangelism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Church planting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000" dirty="0">
                <a:latin typeface="Arial" panose="020B0604020202020204" pitchFamily="34" charset="0"/>
              </a:rPr>
              <a:t>“</a:t>
            </a:r>
            <a:r>
              <a:rPr lang="en-US" altLang="ja-JP" sz="2000" dirty="0"/>
              <a:t>Growing in grace before God</a:t>
            </a:r>
            <a:r>
              <a:rPr lang="ja-JP" altLang="en-US" sz="2000" dirty="0">
                <a:latin typeface="Arial" panose="020B0604020202020204" pitchFamily="34" charset="0"/>
              </a:rPr>
              <a:t>”</a:t>
            </a:r>
            <a:r>
              <a:rPr lang="en-US" altLang="ja-JP" sz="2000" dirty="0"/>
              <a:t>—Devotion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Praise and Worship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Solid preaching of the 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Prayer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000" dirty="0">
                <a:latin typeface="Arial" panose="020B0604020202020204" pitchFamily="34" charset="0"/>
              </a:rPr>
              <a:t>“</a:t>
            </a:r>
            <a:r>
              <a:rPr lang="en-US" altLang="ja-JP" sz="2000" dirty="0"/>
              <a:t>Growing in grace before men</a:t>
            </a:r>
            <a:r>
              <a:rPr lang="ja-JP" altLang="en-US" sz="2000" dirty="0">
                <a:latin typeface="Arial" panose="020B0604020202020204" pitchFamily="34" charset="0"/>
              </a:rPr>
              <a:t>”</a:t>
            </a:r>
            <a:r>
              <a:rPr lang="en-US" altLang="ja-JP" sz="2000" dirty="0"/>
              <a:t>—Transformation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Lay Ministry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Compassionate Ministry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Nazarene Essentials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Meaningful Worship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Theological Coherence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Passionate Evangelism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Intentional Discipleship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Church Development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Transformational Leadership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Purposeful Compassion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The Revelation Evaluation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Passing Grade (Smyrna and Philadelphia)</a:t>
            </a:r>
          </a:p>
          <a:p>
            <a:pPr eaLnBrk="1" hangingPunct="1"/>
            <a:r>
              <a:rPr lang="en-US" altLang="en-US" dirty="0"/>
              <a:t>The Mediocre Grade (Ephesus, Pergamum, </a:t>
            </a:r>
            <a:r>
              <a:rPr lang="en-US" altLang="en-US" dirty="0" err="1"/>
              <a:t>Thyatira</a:t>
            </a:r>
            <a:r>
              <a:rPr lang="en-US" altLang="en-US" dirty="0"/>
              <a:t>, and Sardis)</a:t>
            </a:r>
          </a:p>
          <a:p>
            <a:pPr eaLnBrk="1" hangingPunct="1"/>
            <a:r>
              <a:rPr lang="en-US" altLang="en-US" dirty="0"/>
              <a:t>The Failing Grade (</a:t>
            </a:r>
            <a:r>
              <a:rPr lang="en-US" altLang="en-US" dirty="0" err="1"/>
              <a:t>Laodicea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102</TotalTime>
  <Words>289</Words>
  <Application>Microsoft Office PowerPoint</Application>
  <PresentationFormat>On-screen Show (4:3)</PresentationFormat>
  <Paragraphs>62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Sumi Painting</vt:lpstr>
      <vt:lpstr>Developing a Missional Church: The Jesus Way</vt:lpstr>
      <vt:lpstr>“Old Wineskins’ Epidemics”</vt:lpstr>
      <vt:lpstr>Church Development Approaches</vt:lpstr>
      <vt:lpstr>Schwartz’ Natural Church Development</vt:lpstr>
      <vt:lpstr>Holism: Growth in all areas (Luke 2:52)</vt:lpstr>
      <vt:lpstr>Nazarene Essentials</vt:lpstr>
      <vt:lpstr>The Revelation Evaluation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Holistically growing healthy churches</dc:title>
  <dc:creator>Gustavo Crocker</dc:creator>
  <cp:lastModifiedBy>Martin Hoskins</cp:lastModifiedBy>
  <cp:revision>20</cp:revision>
  <dcterms:created xsi:type="dcterms:W3CDTF">2007-01-24T05:22:27Z</dcterms:created>
  <dcterms:modified xsi:type="dcterms:W3CDTF">2017-10-20T04:10:14Z</dcterms:modified>
</cp:coreProperties>
</file>